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8288000" cy="5715000"/>
  <p:notesSz cx="18288000" cy="57150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1771650"/>
            <a:ext cx="15544800" cy="1200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3200400"/>
            <a:ext cx="12801600" cy="1428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914400" y="1314450"/>
            <a:ext cx="7955280" cy="3771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9418320" y="1314450"/>
            <a:ext cx="7955280" cy="3771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228600"/>
            <a:ext cx="16459200" cy="914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1314450"/>
            <a:ext cx="16459200" cy="3771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217920" y="5314950"/>
            <a:ext cx="5852160" cy="285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914400" y="5314950"/>
            <a:ext cx="4206240" cy="285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3167361" y="5314950"/>
            <a:ext cx="4206240" cy="285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hyperlink" Target="https://www.google.com/intl/en/policies/privacy/" TargetMode="External"/><Relationship Id="rId5" Type="http://schemas.openxmlformats.org/officeDocument/2006/relationships/hyperlink" Target="https://www.google.com/intl/en/policies/terms/" TargetMode="Externa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5132883" y="408305"/>
            <a:ext cx="8022590" cy="482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626485" marR="5080" indent="-3614420">
              <a:lnSpc>
                <a:spcPct val="125000"/>
              </a:lnSpc>
              <a:spcBef>
                <a:spcPts val="100"/>
              </a:spcBef>
            </a:pPr>
            <a:r>
              <a:rPr dirty="0" sz="1200" spc="-114">
                <a:solidFill>
                  <a:srgbClr val="202529"/>
                </a:solidFill>
                <a:latin typeface="DejaVu Sans"/>
                <a:cs typeface="DejaVu Sans"/>
              </a:rPr>
              <a:t>To</a:t>
            </a:r>
            <a:r>
              <a:rPr dirty="0" sz="1200">
                <a:solidFill>
                  <a:srgbClr val="202529"/>
                </a:solidFill>
                <a:latin typeface="DejaVu Sans"/>
                <a:cs typeface="DejaVu Sans"/>
              </a:rPr>
              <a:t> help</a:t>
            </a:r>
            <a:r>
              <a:rPr dirty="0" sz="1200" spc="-60">
                <a:solidFill>
                  <a:srgbClr val="202529"/>
                </a:solidFill>
                <a:latin typeface="DejaVu Sans"/>
                <a:cs typeface="DejaVu Sans"/>
              </a:rPr>
              <a:t> </a:t>
            </a:r>
            <a:r>
              <a:rPr dirty="0" sz="1200">
                <a:solidFill>
                  <a:srgbClr val="202529"/>
                </a:solidFill>
                <a:latin typeface="DejaVu Sans"/>
                <a:cs typeface="DejaVu Sans"/>
              </a:rPr>
              <a:t>us</a:t>
            </a:r>
            <a:r>
              <a:rPr dirty="0" sz="1200" spc="-30">
                <a:solidFill>
                  <a:srgbClr val="202529"/>
                </a:solidFill>
                <a:latin typeface="DejaVu Sans"/>
                <a:cs typeface="DejaVu Sans"/>
              </a:rPr>
              <a:t> </a:t>
            </a:r>
            <a:r>
              <a:rPr dirty="0" sz="1200">
                <a:solidFill>
                  <a:srgbClr val="202529"/>
                </a:solidFill>
                <a:latin typeface="DejaVu Sans"/>
                <a:cs typeface="DejaVu Sans"/>
              </a:rPr>
              <a:t>keep</a:t>
            </a:r>
            <a:r>
              <a:rPr dirty="0" sz="1200" spc="-25">
                <a:solidFill>
                  <a:srgbClr val="202529"/>
                </a:solidFill>
                <a:latin typeface="DejaVu Sans"/>
                <a:cs typeface="DejaVu Sans"/>
              </a:rPr>
              <a:t> </a:t>
            </a:r>
            <a:r>
              <a:rPr dirty="0" sz="1200">
                <a:solidFill>
                  <a:srgbClr val="202529"/>
                </a:solidFill>
                <a:latin typeface="DejaVu Sans"/>
                <a:cs typeface="DejaVu Sans"/>
              </a:rPr>
              <a:t>this</a:t>
            </a:r>
            <a:r>
              <a:rPr dirty="0" sz="1200" spc="-30">
                <a:solidFill>
                  <a:srgbClr val="202529"/>
                </a:solidFill>
                <a:latin typeface="DejaVu Sans"/>
                <a:cs typeface="DejaVu Sans"/>
              </a:rPr>
              <a:t> </a:t>
            </a:r>
            <a:r>
              <a:rPr dirty="0" sz="1200">
                <a:solidFill>
                  <a:srgbClr val="202529"/>
                </a:solidFill>
                <a:latin typeface="DejaVu Sans"/>
                <a:cs typeface="DejaVu Sans"/>
              </a:rPr>
              <a:t>website</a:t>
            </a:r>
            <a:r>
              <a:rPr dirty="0" sz="1200" spc="-30">
                <a:solidFill>
                  <a:srgbClr val="202529"/>
                </a:solidFill>
                <a:latin typeface="DejaVu Sans"/>
                <a:cs typeface="DejaVu Sans"/>
              </a:rPr>
              <a:t> </a:t>
            </a:r>
            <a:r>
              <a:rPr dirty="0" sz="1200">
                <a:solidFill>
                  <a:srgbClr val="202529"/>
                </a:solidFill>
                <a:latin typeface="DejaVu Sans"/>
                <a:cs typeface="DejaVu Sans"/>
              </a:rPr>
              <a:t>secure,</a:t>
            </a:r>
            <a:r>
              <a:rPr dirty="0" sz="1200" spc="-30">
                <a:solidFill>
                  <a:srgbClr val="202529"/>
                </a:solidFill>
                <a:latin typeface="DejaVu Sans"/>
                <a:cs typeface="DejaVu Sans"/>
              </a:rPr>
              <a:t> </a:t>
            </a:r>
            <a:r>
              <a:rPr dirty="0" sz="1200">
                <a:solidFill>
                  <a:srgbClr val="202529"/>
                </a:solidFill>
                <a:latin typeface="DejaVu Sans"/>
                <a:cs typeface="DejaVu Sans"/>
              </a:rPr>
              <a:t>please</a:t>
            </a:r>
            <a:r>
              <a:rPr dirty="0" sz="1200" spc="-25">
                <a:solidFill>
                  <a:srgbClr val="202529"/>
                </a:solidFill>
                <a:latin typeface="DejaVu Sans"/>
                <a:cs typeface="DejaVu Sans"/>
              </a:rPr>
              <a:t> </a:t>
            </a:r>
            <a:r>
              <a:rPr dirty="0" sz="1200">
                <a:solidFill>
                  <a:srgbClr val="202529"/>
                </a:solidFill>
                <a:latin typeface="DejaVu Sans"/>
                <a:cs typeface="DejaVu Sans"/>
              </a:rPr>
              <a:t>wait</a:t>
            </a:r>
            <a:r>
              <a:rPr dirty="0" sz="1200" spc="-30">
                <a:solidFill>
                  <a:srgbClr val="202529"/>
                </a:solidFill>
                <a:latin typeface="DejaVu Sans"/>
                <a:cs typeface="DejaVu Sans"/>
              </a:rPr>
              <a:t> </a:t>
            </a:r>
            <a:r>
              <a:rPr dirty="0" sz="1200">
                <a:solidFill>
                  <a:srgbClr val="202529"/>
                </a:solidFill>
                <a:latin typeface="DejaVu Sans"/>
                <a:cs typeface="DejaVu Sans"/>
              </a:rPr>
              <a:t>while</a:t>
            </a:r>
            <a:r>
              <a:rPr dirty="0" sz="1200" spc="-30">
                <a:solidFill>
                  <a:srgbClr val="202529"/>
                </a:solidFill>
                <a:latin typeface="DejaVu Sans"/>
                <a:cs typeface="DejaVu Sans"/>
              </a:rPr>
              <a:t> </a:t>
            </a:r>
            <a:r>
              <a:rPr dirty="0" sz="1200">
                <a:solidFill>
                  <a:srgbClr val="202529"/>
                </a:solidFill>
                <a:latin typeface="DejaVu Sans"/>
                <a:cs typeface="DejaVu Sans"/>
              </a:rPr>
              <a:t>we</a:t>
            </a:r>
            <a:r>
              <a:rPr dirty="0" sz="1200" spc="-30">
                <a:solidFill>
                  <a:srgbClr val="202529"/>
                </a:solidFill>
                <a:latin typeface="DejaVu Sans"/>
                <a:cs typeface="DejaVu Sans"/>
              </a:rPr>
              <a:t> </a:t>
            </a:r>
            <a:r>
              <a:rPr dirty="0" sz="1200">
                <a:solidFill>
                  <a:srgbClr val="202529"/>
                </a:solidFill>
                <a:latin typeface="DejaVu Sans"/>
                <a:cs typeface="DejaVu Sans"/>
              </a:rPr>
              <a:t>verify</a:t>
            </a:r>
            <a:r>
              <a:rPr dirty="0" sz="1200" spc="-25">
                <a:solidFill>
                  <a:srgbClr val="202529"/>
                </a:solidFill>
                <a:latin typeface="DejaVu Sans"/>
                <a:cs typeface="DejaVu Sans"/>
              </a:rPr>
              <a:t> </a:t>
            </a:r>
            <a:r>
              <a:rPr dirty="0" sz="1200">
                <a:solidFill>
                  <a:srgbClr val="202529"/>
                </a:solidFill>
                <a:latin typeface="DejaVu Sans"/>
                <a:cs typeface="DejaVu Sans"/>
              </a:rPr>
              <a:t>you're</a:t>
            </a:r>
            <a:r>
              <a:rPr dirty="0" sz="1200" spc="-30">
                <a:solidFill>
                  <a:srgbClr val="202529"/>
                </a:solidFill>
                <a:latin typeface="DejaVu Sans"/>
                <a:cs typeface="DejaVu Sans"/>
              </a:rPr>
              <a:t> </a:t>
            </a:r>
            <a:r>
              <a:rPr dirty="0" sz="1200">
                <a:solidFill>
                  <a:srgbClr val="202529"/>
                </a:solidFill>
                <a:latin typeface="DejaVu Sans"/>
                <a:cs typeface="DejaVu Sans"/>
              </a:rPr>
              <a:t>not</a:t>
            </a:r>
            <a:r>
              <a:rPr dirty="0" sz="1200" spc="-30">
                <a:solidFill>
                  <a:srgbClr val="202529"/>
                </a:solidFill>
                <a:latin typeface="DejaVu Sans"/>
                <a:cs typeface="DejaVu Sans"/>
              </a:rPr>
              <a:t> </a:t>
            </a:r>
            <a:r>
              <a:rPr dirty="0" sz="1200">
                <a:solidFill>
                  <a:srgbClr val="202529"/>
                </a:solidFill>
                <a:latin typeface="DejaVu Sans"/>
                <a:cs typeface="DejaVu Sans"/>
              </a:rPr>
              <a:t>a</a:t>
            </a:r>
            <a:r>
              <a:rPr dirty="0" sz="1200" spc="-30">
                <a:solidFill>
                  <a:srgbClr val="202529"/>
                </a:solidFill>
                <a:latin typeface="DejaVu Sans"/>
                <a:cs typeface="DejaVu Sans"/>
              </a:rPr>
              <a:t> </a:t>
            </a:r>
            <a:r>
              <a:rPr dirty="0" sz="1200">
                <a:solidFill>
                  <a:srgbClr val="202529"/>
                </a:solidFill>
                <a:latin typeface="DejaVu Sans"/>
                <a:cs typeface="DejaVu Sans"/>
              </a:rPr>
              <a:t>robot!</a:t>
            </a:r>
            <a:r>
              <a:rPr dirty="0" sz="1200" spc="-25">
                <a:solidFill>
                  <a:srgbClr val="202529"/>
                </a:solidFill>
                <a:latin typeface="DejaVu Sans"/>
                <a:cs typeface="DejaVu Sans"/>
              </a:rPr>
              <a:t> </a:t>
            </a:r>
            <a:r>
              <a:rPr dirty="0" sz="1200">
                <a:solidFill>
                  <a:srgbClr val="202529"/>
                </a:solidFill>
                <a:latin typeface="DejaVu Sans"/>
                <a:cs typeface="DejaVu Sans"/>
              </a:rPr>
              <a:t>It</a:t>
            </a:r>
            <a:r>
              <a:rPr dirty="0" sz="1200" spc="-30">
                <a:solidFill>
                  <a:srgbClr val="202529"/>
                </a:solidFill>
                <a:latin typeface="DejaVu Sans"/>
                <a:cs typeface="DejaVu Sans"/>
              </a:rPr>
              <a:t> </a:t>
            </a:r>
            <a:r>
              <a:rPr dirty="0" sz="1200">
                <a:solidFill>
                  <a:srgbClr val="202529"/>
                </a:solidFill>
                <a:latin typeface="DejaVu Sans"/>
                <a:cs typeface="DejaVu Sans"/>
              </a:rPr>
              <a:t>will</a:t>
            </a:r>
            <a:r>
              <a:rPr dirty="0" sz="1200" spc="-30">
                <a:solidFill>
                  <a:srgbClr val="202529"/>
                </a:solidFill>
                <a:latin typeface="DejaVu Sans"/>
                <a:cs typeface="DejaVu Sans"/>
              </a:rPr>
              <a:t> </a:t>
            </a:r>
            <a:r>
              <a:rPr dirty="0" sz="1200">
                <a:solidFill>
                  <a:srgbClr val="202529"/>
                </a:solidFill>
                <a:latin typeface="DejaVu Sans"/>
                <a:cs typeface="DejaVu Sans"/>
              </a:rPr>
              <a:t>only</a:t>
            </a:r>
            <a:r>
              <a:rPr dirty="0" sz="1200" spc="-30">
                <a:solidFill>
                  <a:srgbClr val="202529"/>
                </a:solidFill>
                <a:latin typeface="DejaVu Sans"/>
                <a:cs typeface="DejaVu Sans"/>
              </a:rPr>
              <a:t> </a:t>
            </a:r>
            <a:r>
              <a:rPr dirty="0" sz="1200">
                <a:solidFill>
                  <a:srgbClr val="202529"/>
                </a:solidFill>
                <a:latin typeface="DejaVu Sans"/>
                <a:cs typeface="DejaVu Sans"/>
              </a:rPr>
              <a:t>take</a:t>
            </a:r>
            <a:r>
              <a:rPr dirty="0" sz="1200" spc="-25">
                <a:solidFill>
                  <a:srgbClr val="202529"/>
                </a:solidFill>
                <a:latin typeface="DejaVu Sans"/>
                <a:cs typeface="DejaVu Sans"/>
              </a:rPr>
              <a:t> </a:t>
            </a:r>
            <a:r>
              <a:rPr dirty="0" sz="1200">
                <a:solidFill>
                  <a:srgbClr val="202529"/>
                </a:solidFill>
                <a:latin typeface="DejaVu Sans"/>
                <a:cs typeface="DejaVu Sans"/>
              </a:rPr>
              <a:t>a</a:t>
            </a:r>
            <a:r>
              <a:rPr dirty="0" sz="1200" spc="-30">
                <a:solidFill>
                  <a:srgbClr val="202529"/>
                </a:solidFill>
                <a:latin typeface="DejaVu Sans"/>
                <a:cs typeface="DejaVu Sans"/>
              </a:rPr>
              <a:t> </a:t>
            </a:r>
            <a:r>
              <a:rPr dirty="0" sz="1200" spc="-25">
                <a:solidFill>
                  <a:srgbClr val="202529"/>
                </a:solidFill>
                <a:latin typeface="DejaVu Sans"/>
                <a:cs typeface="DejaVu Sans"/>
              </a:rPr>
              <a:t>few </a:t>
            </a:r>
            <a:r>
              <a:rPr dirty="0" sz="1200" spc="-10">
                <a:solidFill>
                  <a:srgbClr val="202529"/>
                </a:solidFill>
                <a:latin typeface="DejaVu Sans"/>
                <a:cs typeface="DejaVu Sans"/>
              </a:rPr>
              <a:t>seconds...</a:t>
            </a:r>
            <a:endParaRPr sz="1200">
              <a:latin typeface="DejaVu Sans"/>
              <a:cs typeface="DejaVu Sans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91685" y="1107429"/>
            <a:ext cx="304626" cy="264084"/>
          </a:xfrm>
          <a:prstGeom prst="rect">
            <a:avLst/>
          </a:prstGeom>
        </p:spPr>
      </p:pic>
      <p:grpSp>
        <p:nvGrpSpPr>
          <p:cNvPr id="4" name="object 4" descr=""/>
          <p:cNvGrpSpPr/>
          <p:nvPr/>
        </p:nvGrpSpPr>
        <p:grpSpPr>
          <a:xfrm>
            <a:off x="17553430" y="4943855"/>
            <a:ext cx="734695" cy="704215"/>
            <a:chOff x="17553430" y="4943855"/>
            <a:chExt cx="734695" cy="704215"/>
          </a:xfrm>
        </p:grpSpPr>
        <p:sp>
          <p:nvSpPr>
            <p:cNvPr id="5" name="object 5" descr=""/>
            <p:cNvSpPr/>
            <p:nvPr/>
          </p:nvSpPr>
          <p:spPr>
            <a:xfrm>
              <a:off x="17553430" y="4943855"/>
              <a:ext cx="734695" cy="704215"/>
            </a:xfrm>
            <a:custGeom>
              <a:avLst/>
              <a:gdLst/>
              <a:ahLst/>
              <a:cxnLst/>
              <a:rect l="l" t="t" r="r" b="b"/>
              <a:pathLst>
                <a:path w="734694" h="704214">
                  <a:moveTo>
                    <a:pt x="734568" y="704087"/>
                  </a:moveTo>
                  <a:lnTo>
                    <a:pt x="0" y="704087"/>
                  </a:lnTo>
                  <a:lnTo>
                    <a:pt x="0" y="0"/>
                  </a:lnTo>
                  <a:lnTo>
                    <a:pt x="734568" y="0"/>
                  </a:lnTo>
                  <a:lnTo>
                    <a:pt x="734568" y="66293"/>
                  </a:lnTo>
                  <a:lnTo>
                    <a:pt x="81606" y="66293"/>
                  </a:lnTo>
                  <a:lnTo>
                    <a:pt x="77115" y="68153"/>
                  </a:lnTo>
                  <a:lnTo>
                    <a:pt x="69676" y="75592"/>
                  </a:lnTo>
                  <a:lnTo>
                    <a:pt x="67816" y="80083"/>
                  </a:lnTo>
                  <a:lnTo>
                    <a:pt x="67816" y="624003"/>
                  </a:lnTo>
                  <a:lnTo>
                    <a:pt x="69676" y="628494"/>
                  </a:lnTo>
                  <a:lnTo>
                    <a:pt x="77115" y="635933"/>
                  </a:lnTo>
                  <a:lnTo>
                    <a:pt x="81607" y="637793"/>
                  </a:lnTo>
                  <a:lnTo>
                    <a:pt x="734568" y="637793"/>
                  </a:lnTo>
                  <a:lnTo>
                    <a:pt x="734568" y="704087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17621247" y="5010149"/>
              <a:ext cx="666750" cy="571500"/>
            </a:xfrm>
            <a:custGeom>
              <a:avLst/>
              <a:gdLst/>
              <a:ahLst/>
              <a:cxnLst/>
              <a:rect l="l" t="t" r="r" b="b"/>
              <a:pathLst>
                <a:path w="666750" h="571500">
                  <a:moveTo>
                    <a:pt x="666750" y="571499"/>
                  </a:moveTo>
                  <a:lnTo>
                    <a:pt x="13788" y="571499"/>
                  </a:lnTo>
                  <a:lnTo>
                    <a:pt x="9297" y="569639"/>
                  </a:lnTo>
                  <a:lnTo>
                    <a:pt x="1858" y="562200"/>
                  </a:lnTo>
                  <a:lnTo>
                    <a:pt x="0" y="557709"/>
                  </a:lnTo>
                  <a:lnTo>
                    <a:pt x="0" y="13789"/>
                  </a:lnTo>
                  <a:lnTo>
                    <a:pt x="1858" y="9298"/>
                  </a:lnTo>
                  <a:lnTo>
                    <a:pt x="9297" y="1859"/>
                  </a:lnTo>
                  <a:lnTo>
                    <a:pt x="13788" y="0"/>
                  </a:lnTo>
                  <a:lnTo>
                    <a:pt x="666749" y="0"/>
                  </a:lnTo>
                  <a:lnTo>
                    <a:pt x="666750" y="9524"/>
                  </a:lnTo>
                  <a:lnTo>
                    <a:pt x="29520" y="9524"/>
                  </a:lnTo>
                  <a:lnTo>
                    <a:pt x="23008" y="12221"/>
                  </a:lnTo>
                  <a:lnTo>
                    <a:pt x="12220" y="23009"/>
                  </a:lnTo>
                  <a:lnTo>
                    <a:pt x="9523" y="29519"/>
                  </a:lnTo>
                  <a:lnTo>
                    <a:pt x="9523" y="541980"/>
                  </a:lnTo>
                  <a:lnTo>
                    <a:pt x="12220" y="548490"/>
                  </a:lnTo>
                  <a:lnTo>
                    <a:pt x="23008" y="559278"/>
                  </a:lnTo>
                  <a:lnTo>
                    <a:pt x="29520" y="561974"/>
                  </a:lnTo>
                  <a:lnTo>
                    <a:pt x="666750" y="561974"/>
                  </a:lnTo>
                  <a:lnTo>
                    <a:pt x="666750" y="571499"/>
                  </a:lnTo>
                  <a:close/>
                </a:path>
              </a:pathLst>
            </a:custGeom>
            <a:solidFill>
              <a:srgbClr val="000000">
                <a:alpha val="783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17621247" y="5010149"/>
              <a:ext cx="666750" cy="571500"/>
            </a:xfrm>
            <a:custGeom>
              <a:avLst/>
              <a:gdLst/>
              <a:ahLst/>
              <a:cxnLst/>
              <a:rect l="l" t="t" r="r" b="b"/>
              <a:pathLst>
                <a:path w="666750" h="571500">
                  <a:moveTo>
                    <a:pt x="666751" y="571499"/>
                  </a:moveTo>
                  <a:lnTo>
                    <a:pt x="24786" y="571499"/>
                  </a:lnTo>
                  <a:lnTo>
                    <a:pt x="21141" y="570774"/>
                  </a:lnTo>
                  <a:lnTo>
                    <a:pt x="0" y="546714"/>
                  </a:lnTo>
                  <a:lnTo>
                    <a:pt x="0" y="24785"/>
                  </a:lnTo>
                  <a:lnTo>
                    <a:pt x="24787" y="0"/>
                  </a:lnTo>
                  <a:lnTo>
                    <a:pt x="666751" y="0"/>
                  </a:lnTo>
                  <a:lnTo>
                    <a:pt x="666751" y="571499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764123" y="5057774"/>
              <a:ext cx="380999" cy="380999"/>
            </a:xfrm>
            <a:prstGeom prst="rect">
              <a:avLst/>
            </a:prstGeom>
          </p:spPr>
        </p:pic>
      </p:grpSp>
      <p:sp>
        <p:nvSpPr>
          <p:cNvPr id="9" name="object 9" descr=""/>
          <p:cNvSpPr txBox="1"/>
          <p:nvPr/>
        </p:nvSpPr>
        <p:spPr>
          <a:xfrm>
            <a:off x="17670462" y="5435599"/>
            <a:ext cx="569595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545454"/>
                </a:solidFill>
                <a:latin typeface="Roboto"/>
                <a:cs typeface="Roboto"/>
                <a:hlinkClick r:id="rId4"/>
              </a:rPr>
              <a:t>Privacy</a:t>
            </a:r>
            <a:r>
              <a:rPr dirty="0" sz="600" spc="70">
                <a:solidFill>
                  <a:srgbClr val="545454"/>
                </a:solidFill>
                <a:latin typeface="Roboto"/>
                <a:cs typeface="Roboto"/>
              </a:rPr>
              <a:t> </a:t>
            </a:r>
            <a:r>
              <a:rPr dirty="0" sz="600">
                <a:latin typeface="Roboto"/>
                <a:cs typeface="Roboto"/>
              </a:rPr>
              <a:t>-</a:t>
            </a:r>
            <a:r>
              <a:rPr dirty="0" sz="600" spc="50">
                <a:latin typeface="Roboto"/>
                <a:cs typeface="Roboto"/>
              </a:rPr>
              <a:t> </a:t>
            </a:r>
            <a:r>
              <a:rPr dirty="0" sz="600" spc="-10">
                <a:solidFill>
                  <a:srgbClr val="545454"/>
                </a:solidFill>
                <a:latin typeface="Roboto"/>
                <a:cs typeface="Roboto"/>
                <a:hlinkClick r:id="rId5"/>
              </a:rPr>
              <a:t>Terms</a:t>
            </a:r>
            <a:endParaRPr sz="60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45454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2025-05-05T10:28:36Z</dcterms:created>
  <dcterms:modified xsi:type="dcterms:W3CDTF">2025-05-05T10:28:36Z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2025-05-05T00:00:00Z</vt:filetime>
  </property>
  <property fmtid="{D5CDD505-2E9C-101B-9397-08002B2CF9AE}" pid="3" name="LastSaved">
    <vt:filetime>2025-05-05T00:00:00Z</vt:filetime>
  </property>
  <property fmtid="{D5CDD505-2E9C-101B-9397-08002B2CF9AE}" pid="4" name="Producer">
    <vt:lpwstr>iLovePDF</vt:lpwstr>
  </property>
</Properties>
</file>